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0275213" cy="42803763"/>
  <p:notesSz cx="6858000" cy="9144000"/>
  <p:defaultTextStyle>
    <a:defPPr>
      <a:defRPr lang="nl-NL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1B9"/>
    <a:srgbClr val="0000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526" autoAdjust="0"/>
  </p:normalViewPr>
  <p:slideViewPr>
    <p:cSldViewPr snapToGrid="0" showGuides="1">
      <p:cViewPr varScale="1">
        <p:scale>
          <a:sx n="19" d="100"/>
          <a:sy n="19" d="100"/>
        </p:scale>
        <p:origin x="2988" y="54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- 1 facul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9600" y="5163528"/>
            <a:ext cx="27919313" cy="2713264"/>
          </a:xfrm>
        </p:spPr>
        <p:txBody>
          <a:bodyPr anchor="t" anchorCtr="0">
            <a:normAutofit/>
          </a:bodyPr>
          <a:lstStyle>
            <a:lvl1pPr algn="l">
              <a:lnSpc>
                <a:spcPts val="10490"/>
              </a:lnSpc>
              <a:defRPr sz="10000" u="sng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+mj-lt"/>
              </a:defRPr>
            </a:lvl1pPr>
          </a:lstStyle>
          <a:p>
            <a:r>
              <a:rPr lang="en-GB" noProof="0"/>
              <a:t>click to add title </a:t>
            </a:r>
            <a:r>
              <a:rPr lang="en-GB" noProof="0" dirty="0"/>
              <a:t>(max. </a:t>
            </a:r>
            <a:r>
              <a:rPr lang="en-GB" noProof="0"/>
              <a:t>2 lines</a:t>
            </a:r>
            <a:r>
              <a:rPr lang="en-GB" noProof="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9600" y="2602700"/>
            <a:ext cx="27919313" cy="1023150"/>
          </a:xfrm>
          <a:prstGeom prst="rect">
            <a:avLst/>
          </a:prstGeom>
        </p:spPr>
        <p:txBody>
          <a:bodyPr numCol="1" anchor="b" anchorCtr="0">
            <a:normAutofit/>
          </a:bodyPr>
          <a:lstStyle>
            <a:lvl1pPr marL="0" indent="0" algn="l">
              <a:lnSpc>
                <a:spcPts val="5960"/>
              </a:lnSpc>
              <a:buNone/>
              <a:defRPr sz="5000" b="0" u="none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UGent Panno Text Medium" panose="02000606040000040003" pitchFamily="2" charset="0"/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 noProof="0"/>
              <a:t>click to add research group</a:t>
            </a:r>
            <a:endParaRPr lang="en-GB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479600" y="3836305"/>
            <a:ext cx="27919313" cy="1165508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lnSpc>
                <a:spcPts val="4470"/>
              </a:lnSpc>
              <a:buNone/>
              <a:defRPr sz="5000">
                <a:solidFill>
                  <a:schemeClr val="tx1"/>
                </a:solidFill>
                <a:latin typeface="UGent Panno Text SemiBold" panose="02000706040000040003" pitchFamily="2" charset="0"/>
              </a:defRPr>
            </a:lvl1pPr>
          </a:lstStyle>
          <a:p>
            <a:pPr lvl="0"/>
            <a:r>
              <a:rPr lang="en-GB" noProof="0"/>
              <a:t>Click to add authors</a:t>
            </a:r>
            <a:endParaRPr lang="en-GB" noProof="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11300" y="8553600"/>
            <a:ext cx="27887613" cy="3042720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  <a:endParaRPr lang="en-GB" noProof="0" dirty="0"/>
          </a:p>
          <a:p>
            <a:pPr lvl="1"/>
            <a:r>
              <a:rPr lang="en-GB" noProof="0"/>
              <a:t>Second level</a:t>
            </a:r>
            <a:endParaRPr lang="en-GB" noProof="0" dirty="0"/>
          </a:p>
          <a:p>
            <a:pPr lvl="2"/>
            <a:r>
              <a:rPr lang="en-GB" noProof="0"/>
              <a:t>Third level</a:t>
            </a:r>
            <a:endParaRPr lang="en-GB" noProof="0" dirty="0"/>
          </a:p>
          <a:p>
            <a:pPr lvl="3"/>
            <a:r>
              <a:rPr lang="en-GB" noProof="0"/>
              <a:t>Fourth level</a:t>
            </a:r>
            <a:endParaRPr lang="en-GB" noProof="0" dirty="0"/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20793075" y="34509075"/>
            <a:ext cx="8348925" cy="4190925"/>
          </a:xfrm>
          <a:prstGeom prst="rect">
            <a:avLst/>
          </a:prstGeom>
          <a:solidFill>
            <a:srgbClr val="1E64C8"/>
          </a:solidFill>
        </p:spPr>
        <p:txBody>
          <a:bodyPr tIns="46800" bIns="46800" numCol="1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tabLst>
                <a:tab pos="812800" algn="l"/>
              </a:tabLst>
              <a:defRPr sz="3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/>
              <a:t>Klik</a:t>
            </a:r>
            <a:r>
              <a:rPr lang="en-GB" noProof="0" dirty="0"/>
              <a:t> om contact en e-mail in </a:t>
            </a:r>
            <a:r>
              <a:rPr lang="en-GB" noProof="0" dirty="0" err="1"/>
              <a:t>te</a:t>
            </a:r>
            <a:r>
              <a:rPr lang="en-GB" noProof="0" dirty="0"/>
              <a:t> </a:t>
            </a:r>
            <a:r>
              <a:rPr lang="en-GB" noProof="0" dirty="0" err="1"/>
              <a:t>voegen</a:t>
            </a:r>
            <a:endParaRPr lang="en-GB" noProof="0" dirty="0"/>
          </a:p>
        </p:txBody>
      </p:sp>
      <p:sp>
        <p:nvSpPr>
          <p:cNvPr id="7" name="Tijdelijke aanduiding voor afbeelding 5"/>
          <p:cNvSpPr>
            <a:spLocks noGrp="1"/>
          </p:cNvSpPr>
          <p:nvPr>
            <p:ph type="pic" sz="quarter" idx="17" hasCustomPrompt="1"/>
          </p:nvPr>
        </p:nvSpPr>
        <p:spPr>
          <a:xfrm>
            <a:off x="1518848" y="11350171"/>
            <a:ext cx="18255600" cy="9270000"/>
          </a:xfrm>
          <a:prstGeom prst="rect">
            <a:avLst/>
          </a:prstGeom>
        </p:spPr>
        <p:txBody>
          <a:bodyPr numCol="1"/>
          <a:lstStyle>
            <a:lvl1pPr algn="ctr">
              <a:lnSpc>
                <a:spcPct val="100000"/>
              </a:lnSpc>
              <a:defRPr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Click icon below to insert picture. </a:t>
            </a:r>
            <a:br>
              <a:rPr lang="en-GB" noProof="0"/>
            </a:br>
            <a:r>
              <a:rPr lang="en-GB" noProof="0"/>
              <a:t>Move picture to desired position and type white lines behind picture box.</a:t>
            </a:r>
            <a:br>
              <a:rPr lang="en-GB" noProof="0"/>
            </a:br>
            <a:r>
              <a:rPr lang="en-GB" noProof="0"/>
              <a:t>By using function 'Crop' you can change size and offset of the inserted picture inside the window.</a:t>
            </a:r>
            <a:endParaRPr lang="en-GB" noProof="0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8" hasCustomPrompt="1"/>
          </p:nvPr>
        </p:nvSpPr>
        <p:spPr>
          <a:xfrm>
            <a:off x="11073600" y="25200000"/>
            <a:ext cx="8730000" cy="9090000"/>
          </a:xfrm>
          <a:prstGeom prst="rect">
            <a:avLst/>
          </a:prstGeom>
        </p:spPr>
        <p:txBody>
          <a:bodyPr numCol="1"/>
          <a:lstStyle>
            <a:lvl1pPr algn="ctr">
              <a:lnSpc>
                <a:spcPct val="100000"/>
              </a:lnSpc>
              <a:defRPr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Click icon below to insert picture. </a:t>
            </a:r>
            <a:br>
              <a:rPr lang="en-GB" noProof="0"/>
            </a:br>
            <a:r>
              <a:rPr lang="en-GB" noProof="0"/>
              <a:t>Move picture to desired position and type white lines behind picture box.</a:t>
            </a:r>
            <a:br>
              <a:rPr lang="en-GB" noProof="0"/>
            </a:br>
            <a:r>
              <a:rPr lang="en-GB" noProof="0"/>
              <a:t>By using function 'Crop' you can change size and offset of the inserted picture inside the window.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397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759968" y="2225040"/>
            <a:ext cx="29520000" cy="37512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600" y="5186746"/>
            <a:ext cx="28004399" cy="2597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noProof="0"/>
              <a:t>click to add title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00" y="8553449"/>
            <a:ext cx="28014843" cy="30427349"/>
          </a:xfrm>
          <a:custGeom>
            <a:avLst/>
            <a:gdLst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8008000 w 28008000"/>
              <a:gd name="connsiteY2" fmla="*/ 32159600 h 32159600"/>
              <a:gd name="connsiteX3" fmla="*/ 0 w 28008000"/>
              <a:gd name="connsiteY3" fmla="*/ 32159600 h 32159600"/>
              <a:gd name="connsiteX4" fmla="*/ 0 w 28008000"/>
              <a:gd name="connsiteY4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28008000 w 28008000"/>
              <a:gd name="connsiteY3" fmla="*/ 32159600 h 32159600"/>
              <a:gd name="connsiteX4" fmla="*/ 0 w 28008000"/>
              <a:gd name="connsiteY4" fmla="*/ 32159600 h 32159600"/>
              <a:gd name="connsiteX5" fmla="*/ 0 w 28008000"/>
              <a:gd name="connsiteY5" fmla="*/ 0 h 32159600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28008000 w 28008000"/>
              <a:gd name="connsiteY3" fmla="*/ 32159600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18934338 w 28008000"/>
              <a:gd name="connsiteY3" fmla="*/ 28115139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009632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7597035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34338 w 28014843"/>
              <a:gd name="connsiteY3" fmla="*/ 27597035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533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152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4843" h="32159600">
                <a:moveTo>
                  <a:pt x="0" y="0"/>
                </a:moveTo>
                <a:lnTo>
                  <a:pt x="28008000" y="0"/>
                </a:lnTo>
                <a:cubicBezTo>
                  <a:pt x="28003662" y="9337846"/>
                  <a:pt x="28018372" y="18225585"/>
                  <a:pt x="28014034" y="27563431"/>
                </a:cubicBezTo>
                <a:lnTo>
                  <a:pt x="18915288" y="27578281"/>
                </a:lnTo>
                <a:cubicBezTo>
                  <a:pt x="18910949" y="28916014"/>
                  <a:pt x="18925661" y="30790606"/>
                  <a:pt x="18921322" y="32128339"/>
                </a:cubicBezTo>
                <a:lnTo>
                  <a:pt x="0" y="321596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0" rIns="91440" bIns="90000" numCol="3" spcCol="72000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GB" noProof="0" dirty="0"/>
          </a:p>
        </p:txBody>
      </p:sp>
      <p:pic>
        <p:nvPicPr>
          <p:cNvPr id="8" name="Logo Position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9779570"/>
            <a:ext cx="3785624" cy="3026670"/>
          </a:xfrm>
          <a:prstGeom prst="rect">
            <a:avLst/>
          </a:prstGeom>
        </p:spPr>
      </p:pic>
      <p:sp>
        <p:nvSpPr>
          <p:cNvPr id="9" name="Tekstvak 8"/>
          <p:cNvSpPr txBox="1">
            <a:spLocks/>
          </p:cNvSpPr>
          <p:nvPr/>
        </p:nvSpPr>
        <p:spPr>
          <a:xfrm>
            <a:off x="20527200" y="34286400"/>
            <a:ext cx="8989200" cy="4694400"/>
          </a:xfrm>
          <a:prstGeom prst="rect">
            <a:avLst/>
          </a:prstGeom>
          <a:solidFill>
            <a:srgbClr val="1E64C8"/>
          </a:solidFill>
        </p:spPr>
        <p:txBody>
          <a:bodyPr wrap="square" lIns="360000" tIns="360000" rIns="360000" bIns="360000" rtlCol="0">
            <a:noAutofit/>
          </a:bodyPr>
          <a:lstStyle/>
          <a:p>
            <a:pPr defTabSz="3600000">
              <a:lnSpc>
                <a:spcPts val="2800"/>
              </a:lnSpc>
              <a:tabLst>
                <a:tab pos="358775" algn="l"/>
              </a:tabLst>
            </a:pPr>
            <a:r>
              <a:rPr lang="en-GB" sz="3000" noProof="0" dirty="0">
                <a:solidFill>
                  <a:schemeClr val="bg1"/>
                </a:solidFill>
                <a:latin typeface="+mj-lt"/>
              </a:rPr>
              <a:t>	</a:t>
            </a:r>
          </a:p>
        </p:txBody>
      </p:sp>
      <p:sp>
        <p:nvSpPr>
          <p:cNvPr id="6" name="Colophon Position" hidden="1"/>
          <p:cNvSpPr/>
          <p:nvPr/>
        </p:nvSpPr>
        <p:spPr>
          <a:xfrm>
            <a:off x="20426400" y="6803999"/>
            <a:ext cx="9090000" cy="2800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Subtitle, Authors Position" hidden="1"/>
          <p:cNvSpPr/>
          <p:nvPr/>
        </p:nvSpPr>
        <p:spPr>
          <a:xfrm>
            <a:off x="1512000" y="3384000"/>
            <a:ext cx="28008000" cy="8810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itle Position" hidden="1"/>
          <p:cNvSpPr/>
          <p:nvPr/>
        </p:nvSpPr>
        <p:spPr>
          <a:xfrm>
            <a:off x="1512000" y="6264000"/>
            <a:ext cx="28008000" cy="244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Faculty Logo Position" hidden="1"/>
          <p:cNvSpPr/>
          <p:nvPr/>
        </p:nvSpPr>
        <p:spPr>
          <a:xfrm>
            <a:off x="1512000" y="756000"/>
            <a:ext cx="28008000" cy="75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95997" cy="223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81323"/>
            <a:ext cx="3783700" cy="30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6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ts val="10490"/>
        </a:lnSpc>
        <a:spcBef>
          <a:spcPct val="0"/>
        </a:spcBef>
        <a:buNone/>
        <a:defRPr sz="10000" u="sng" kern="1200" cap="all" baseline="0">
          <a:solidFill>
            <a:srgbClr val="1E64C8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3800" b="1" kern="1200">
          <a:solidFill>
            <a:srgbClr val="1E64C8"/>
          </a:solidFill>
          <a:latin typeface="+mj-lt"/>
          <a:ea typeface="+mn-ea"/>
          <a:cs typeface="+mn-cs"/>
        </a:defRPr>
      </a:lvl1pPr>
      <a:lvl2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" name="Tijdelijke aanduiding voor tekst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noProof="0" dirty="0"/>
              <a:t>&lt; intro text or title (text level 1) &gt;</a:t>
            </a:r>
          </a:p>
          <a:p>
            <a:pPr lvl="1"/>
            <a:r>
              <a:rPr lang="en-GB" noProof="0" dirty="0"/>
              <a:t>&lt; subtitle (text level 2) &gt;</a:t>
            </a:r>
          </a:p>
          <a:p>
            <a:pPr lvl="2"/>
            <a:r>
              <a:rPr lang="en-GB" noProof="0" dirty="0"/>
              <a:t>&lt; normal text (text level 3) &gt;</a:t>
            </a:r>
          </a:p>
          <a:p>
            <a:pPr lvl="3"/>
            <a:r>
              <a:rPr lang="en-GB" dirty="0"/>
              <a:t>&lt; enumeration (text level 4) </a:t>
            </a:r>
            <a:r>
              <a:rPr lang="en-GB" dirty="0" smtClean="0"/>
              <a:t>&gt;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20951650" y="34509075"/>
            <a:ext cx="8348925" cy="4190925"/>
          </a:xfrm>
        </p:spPr>
        <p:txBody>
          <a:bodyPr>
            <a:normAutofit fontScale="92500" lnSpcReduction="10000"/>
          </a:bodyPr>
          <a:lstStyle/>
          <a:p>
            <a:r>
              <a:rPr lang="en-GB" b="1" noProof="0"/>
              <a:t>Contact</a:t>
            </a:r>
          </a:p>
          <a:p>
            <a:endParaRPr lang="en-GB" noProof="0"/>
          </a:p>
          <a:p>
            <a:pPr>
              <a:lnSpc>
                <a:spcPct val="130000"/>
              </a:lnSpc>
            </a:pPr>
            <a:r>
              <a:rPr lang="en-GB" noProof="0"/>
              <a:t>&lt;name&gt;.&lt;surname&gt;@ugent.be</a:t>
            </a:r>
          </a:p>
          <a:p>
            <a:r>
              <a:rPr lang="en-GB" noProof="0"/>
              <a:t>www.ugent.be/&lt;...&gt;</a:t>
            </a:r>
          </a:p>
          <a:p>
            <a:endParaRPr lang="en-GB" noProof="0"/>
          </a:p>
          <a:p>
            <a:r>
              <a:rPr lang="en-GB" noProof="0"/>
              <a:t>	Universiteit Gent</a:t>
            </a:r>
            <a:br>
              <a:rPr lang="en-GB" noProof="0"/>
            </a:br>
            <a:endParaRPr lang="en-GB" noProof="0"/>
          </a:p>
          <a:p>
            <a:r>
              <a:rPr lang="en-GB" noProof="0"/>
              <a:t>	@ugent</a:t>
            </a:r>
            <a:br>
              <a:rPr lang="en-GB" noProof="0"/>
            </a:br>
            <a:endParaRPr lang="en-GB" noProof="0"/>
          </a:p>
          <a:p>
            <a:r>
              <a:rPr lang="en-GB" noProof="0"/>
              <a:t>	Ghent University</a:t>
            </a:r>
            <a:endParaRPr lang="en-GB" noProof="0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8"/>
          </p:nvPr>
        </p:nvSpPr>
        <p:spPr/>
      </p:sp>
      <p:pic>
        <p:nvPicPr>
          <p:cNvPr id="14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650" y="36487255"/>
            <a:ext cx="460800" cy="550956"/>
          </a:xfrm>
          <a:prstGeom prst="rect">
            <a:avLst/>
          </a:prstGeom>
        </p:spPr>
      </p:pic>
      <p:pic>
        <p:nvPicPr>
          <p:cNvPr id="15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650" y="37240111"/>
            <a:ext cx="460800" cy="586017"/>
          </a:xfrm>
          <a:prstGeom prst="rect">
            <a:avLst/>
          </a:prstGeom>
        </p:spPr>
      </p:pic>
      <p:pic>
        <p:nvPicPr>
          <p:cNvPr id="16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650" y="38099131"/>
            <a:ext cx="460800" cy="460800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1502815" y="25191720"/>
            <a:ext cx="8973010" cy="4413516"/>
          </a:xfrm>
          <a:prstGeom prst="rect">
            <a:avLst/>
          </a:prstGeom>
          <a:solidFill>
            <a:srgbClr val="6F71B9"/>
          </a:solidFill>
        </p:spPr>
        <p:txBody>
          <a:bodyPr wrap="square" rtlCol="0">
            <a:spAutoFit/>
          </a:bodyPr>
          <a:lstStyle/>
          <a:p>
            <a:pPr marL="182563" defTabSz="3027487">
              <a:lnSpc>
                <a:spcPct val="120000"/>
              </a:lnSpc>
            </a:pPr>
            <a:r>
              <a:rPr lang="en-US" sz="3800" b="1">
                <a:solidFill>
                  <a:schemeClr val="bg1"/>
                </a:solidFill>
                <a:latin typeface="+mj-lt"/>
              </a:rPr>
              <a:t>&lt; </a:t>
            </a:r>
            <a:r>
              <a:rPr lang="en-US" sz="3800" b="1" smtClean="0">
                <a:solidFill>
                  <a:schemeClr val="bg1"/>
                </a:solidFill>
                <a:latin typeface="+mj-lt"/>
              </a:rPr>
              <a:t>title </a:t>
            </a:r>
            <a:r>
              <a:rPr lang="en-US" sz="3800" b="1" dirty="0">
                <a:solidFill>
                  <a:schemeClr val="bg1"/>
                </a:solidFill>
                <a:latin typeface="+mj-lt"/>
              </a:rPr>
              <a:t>(text level 1)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&gt;</a:t>
            </a:r>
            <a:endParaRPr lang="nl-NL" sz="3800" b="1" dirty="0" smtClean="0">
              <a:solidFill>
                <a:schemeClr val="bg1"/>
              </a:solidFill>
              <a:latin typeface="+mj-lt"/>
            </a:endParaRPr>
          </a:p>
          <a:p>
            <a:pPr marL="182563" defTabSz="3027487">
              <a:lnSpc>
                <a:spcPct val="120000"/>
              </a:lnSpc>
            </a:pPr>
            <a:r>
              <a:rPr lang="nl-NL" sz="2800" dirty="0" smtClean="0">
                <a:solidFill>
                  <a:schemeClr val="bg1"/>
                </a:solidFill>
              </a:rPr>
              <a:t>&lt; </a:t>
            </a:r>
            <a:r>
              <a:rPr lang="nl-NL" sz="2800" dirty="0" err="1" smtClean="0">
                <a:solidFill>
                  <a:schemeClr val="bg1"/>
                </a:solidFill>
              </a:rPr>
              <a:t>normal</a:t>
            </a:r>
            <a:r>
              <a:rPr lang="nl-NL" sz="2800" dirty="0" smtClean="0">
                <a:solidFill>
                  <a:schemeClr val="bg1"/>
                </a:solidFill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</a:rPr>
              <a:t>text</a:t>
            </a:r>
            <a:r>
              <a:rPr lang="nl-NL" sz="2800" dirty="0" smtClean="0">
                <a:solidFill>
                  <a:schemeClr val="bg1"/>
                </a:solidFill>
              </a:rPr>
              <a:t> &gt;</a:t>
            </a:r>
          </a:p>
          <a:p>
            <a:pPr marL="182563" defTabSz="3027487">
              <a:lnSpc>
                <a:spcPct val="120000"/>
              </a:lnSpc>
            </a:pPr>
            <a:endParaRPr lang="nl-NL" sz="28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 smtClean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>
              <a:solidFill>
                <a:schemeClr val="bg1"/>
              </a:solidFill>
            </a:endParaRPr>
          </a:p>
          <a:p>
            <a:pPr marL="182563" defTabSz="3027487">
              <a:lnSpc>
                <a:spcPct val="120000"/>
              </a:lnSpc>
            </a:pPr>
            <a:endParaRPr lang="nl-NL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70260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A0_UGent_EA_EN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UGent Panno Text SemiBold"/>
        <a:ea typeface=""/>
        <a:cs typeface=""/>
      </a:majorFont>
      <a:minorFont>
        <a:latin typeface="UGent Panno Text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64C8"/>
        </a:solidFill>
      </a:spPr>
      <a:bodyPr rtlCol="0" anchor="ctr"/>
      <a:lstStyle>
        <a:defPPr algn="ctr">
          <a:defRPr sz="220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ster-EA-UK_1_1_15.potx" id="{194FCE9A-8A79-408E-B76E-D34B9C0AA93D}" vid="{CD042CA6-AA86-4EB5-AB77-4C3A1F45D2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posterA0_UGent_EA_EN</Template>
  <TotalTime>0</TotalTime>
  <Words>68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UGent Panno Text</vt:lpstr>
      <vt:lpstr>UGent Panno Text Medium</vt:lpstr>
      <vt:lpstr>UGent Panno Text SemiBold</vt:lpstr>
      <vt:lpstr>posterA0_UGent_EA_EN</vt:lpstr>
      <vt:lpstr>PowerPoint Presentation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Dekemele</dc:creator>
  <cp:lastModifiedBy>Kevin Dekemele</cp:lastModifiedBy>
  <cp:revision>1</cp:revision>
  <dcterms:created xsi:type="dcterms:W3CDTF">2020-02-13T08:19:21Z</dcterms:created>
  <dcterms:modified xsi:type="dcterms:W3CDTF">2020-02-13T08:19:44Z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Universiteit Gent</vt:lpwstr>
  </property>
  <property fmtid="{D5CDD505-2E9C-101B-9397-08002B2CF9AE}" pid="3" name="Developed by">
    <vt:lpwstr>12 Dozijn</vt:lpwstr>
  </property>
  <property fmtid="{D5CDD505-2E9C-101B-9397-08002B2CF9AE}" pid="4" name="Author">
    <vt:lpwstr>Hans Gouman</vt:lpwstr>
  </property>
  <property fmtid="{D5CDD505-2E9C-101B-9397-08002B2CF9AE}" pid="5" name="Date">
    <vt:filetime>2016-12-15T23:00:00Z</vt:filetime>
  </property>
  <property fmtid="{D5CDD505-2E9C-101B-9397-08002B2CF9AE}" pid="6" name="Version">
    <vt:lpwstr>1.1</vt:lpwstr>
  </property>
  <property fmtid="{D5CDD505-2E9C-101B-9397-08002B2CF9AE}" pid="7" name="Build">
    <vt:lpwstr>15</vt:lpwstr>
  </property>
  <property fmtid="{D5CDD505-2E9C-101B-9397-08002B2CF9AE}" pid="8" name="Status">
    <vt:lpwstr>Final</vt:lpwstr>
  </property>
  <property fmtid="{D5CDD505-2E9C-101B-9397-08002B2CF9AE}" pid="9" name="Cmt 4">
    <vt:lpwstr>faculties vs created from corporate build 4</vt:lpwstr>
  </property>
  <property fmtid="{D5CDD505-2E9C-101B-9397-08002B2CF9AE}" pid="10" name="Cmt 5">
    <vt:lpwstr>author box 1 column</vt:lpwstr>
  </property>
  <property fmtid="{D5CDD505-2E9C-101B-9397-08002B2CF9AE}" pid="11" name="Cmt 7">
    <vt:lpwstr>line spacings changed</vt:lpwstr>
  </property>
  <property fmtid="{D5CDD505-2E9C-101B-9397-08002B2CF9AE}" pid="12" name="Cmt 8">
    <vt:lpwstr>no font embedding</vt:lpwstr>
  </property>
  <property fmtid="{D5CDD505-2E9C-101B-9397-08002B2CF9AE}" pid="13" name="Cmt 9">
    <vt:lpwstr>socmed editable</vt:lpwstr>
  </property>
  <property fmtid="{D5CDD505-2E9C-101B-9397-08002B2CF9AE}" pid="14" name="Cmt 10">
    <vt:lpwstr>comments feedback</vt:lpwstr>
  </property>
  <property fmtid="{D5CDD505-2E9C-101B-9397-08002B2CF9AE}" pid="15" name="Cmt 11">
    <vt:lpwstr>position text box</vt:lpwstr>
  </property>
  <property fmtid="{D5CDD505-2E9C-101B-9397-08002B2CF9AE}" pid="16" name="Cmt 12">
    <vt:lpwstr>comments UG/AZ 16.11.25</vt:lpwstr>
  </property>
  <property fmtid="{D5CDD505-2E9C-101B-9397-08002B2CF9AE}" pid="17" name="Cmt 15">
    <vt:lpwstr>'Contact' editable</vt:lpwstr>
  </property>
</Properties>
</file>